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7" r:id="rId5"/>
    <p:sldId id="278" r:id="rId6"/>
    <p:sldId id="279" r:id="rId7"/>
    <p:sldId id="265" r:id="rId8"/>
    <p:sldId id="260" r:id="rId9"/>
    <p:sldId id="261" r:id="rId10"/>
    <p:sldId id="262" r:id="rId11"/>
    <p:sldId id="263" r:id="rId12"/>
    <p:sldId id="280" r:id="rId13"/>
    <p:sldId id="281" r:id="rId14"/>
    <p:sldId id="270" r:id="rId15"/>
    <p:sldId id="271" r:id="rId16"/>
    <p:sldId id="282" r:id="rId17"/>
    <p:sldId id="273" r:id="rId18"/>
    <p:sldId id="274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00024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 составе и основных направления деятельности студенческого самоуправления </a:t>
            </a:r>
          </a:p>
          <a:p>
            <a:r>
              <a:rPr lang="ru-RU" dirty="0"/>
              <a:t>2024-2025 учебный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8686800" cy="129697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Стороженко Елизавета 			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Карлаш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представители колледжа в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Общественном молодежном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Молодежном Совете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Совете при МП ПМР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МЗ ПМР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		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467973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User\Desktop\Дорогой добра\изображение_viber_2022-09-18_15-32-45-395.jpg"/>
          <p:cNvPicPr>
            <a:picLocks noChangeAspect="1" noChangeArrowheads="1"/>
          </p:cNvPicPr>
          <p:nvPr/>
        </p:nvPicPr>
        <p:blipFill>
          <a:blip r:embed="rId3"/>
          <a:srcRect l="55148" t="33258" r="31833" b="37607"/>
          <a:stretch>
            <a:fillRect/>
          </a:stretch>
        </p:blipFill>
        <p:spPr bwMode="auto">
          <a:xfrm>
            <a:off x="5143504" y="2000240"/>
            <a:ext cx="3550870" cy="464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Студенческий спортивный клуб «</a:t>
            </a:r>
            <a:r>
              <a:rPr lang="ru-RU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СпортМед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r>
              <a:rPr lang="ru-RU" sz="2800" dirty="0"/>
              <a:t>Руководитель – </a:t>
            </a:r>
            <a:r>
              <a:rPr lang="ru-RU" sz="2800" i="1" dirty="0"/>
              <a:t>Ермишкин В.</a:t>
            </a:r>
          </a:p>
          <a:p>
            <a:r>
              <a:rPr lang="ru-RU" sz="2800" dirty="0"/>
              <a:t>Координатор – </a:t>
            </a:r>
            <a:r>
              <a:rPr lang="ru-RU" sz="2800" i="1" dirty="0"/>
              <a:t>Борисов Д.М.</a:t>
            </a:r>
          </a:p>
          <a:p>
            <a:pPr>
              <a:buNone/>
            </a:pPr>
            <a:r>
              <a:rPr lang="ru-RU" sz="2800" u="sng" dirty="0">
                <a:solidFill>
                  <a:srgbClr val="FF0000"/>
                </a:solidFill>
              </a:rPr>
              <a:t>День здоровья 23.10.24 г.</a:t>
            </a:r>
          </a:p>
        </p:txBody>
      </p:sp>
      <p:pic>
        <p:nvPicPr>
          <p:cNvPr id="10242" name="Picture 2" descr="D:\сне\календарь\24-25\день здоровья\Новая папка\DSC_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429132"/>
            <a:ext cx="3286148" cy="2184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3" name="Picture 3" descr="D:\сне\календарь\24-25\день здоровья\Новая папка\DSC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429000"/>
            <a:ext cx="3008470" cy="2000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 descr="D:\сне\календарь\24-25\день здоровья\Новая папка\DSC_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3604155" cy="2396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5" name="Picture 5" descr="D:\сне\календарь\24-25\день здоровья\Новая папка\DSC_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357298"/>
            <a:ext cx="2901024" cy="192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FF0000"/>
                </a:solidFill>
              </a:rPr>
              <a:t>Центр «Волонтер»</a:t>
            </a:r>
          </a:p>
        </p:txBody>
      </p:sp>
      <p:pic>
        <p:nvPicPr>
          <p:cNvPr id="11266" name="Picture 2" descr="C:\Users\User\Desktop\Дорогой добра\изображение_viber_2022-09-18_16-54-02-8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589"/>
          <a:stretch>
            <a:fillRect/>
          </a:stretch>
        </p:blipFill>
        <p:spPr bwMode="auto">
          <a:xfrm>
            <a:off x="1857356" y="1285860"/>
            <a:ext cx="5374762" cy="5140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Волонтеры Победы Приднестровья</a:t>
            </a:r>
          </a:p>
        </p:txBody>
      </p:sp>
      <p:pic>
        <p:nvPicPr>
          <p:cNvPr id="12290" name="Picture 2" descr="C:\Users\User\Desktop\изображение_viber_2024-11-27_14-10-18-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3786214" cy="5027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85720" y="1500174"/>
            <a:ext cx="4643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Руководитель: Сербина А.</a:t>
            </a:r>
          </a:p>
          <a:p>
            <a:r>
              <a:rPr lang="ru-RU" sz="2800" dirty="0"/>
              <a:t>Координатор: Терентьев В.И.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Волонтерский отряд: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«Дорогой добра»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Руководитель: Мельничук К.</a:t>
            </a:r>
          </a:p>
          <a:p>
            <a:pPr>
              <a:buNone/>
            </a:pPr>
            <a:r>
              <a:rPr lang="ru-RU" dirty="0"/>
              <a:t>Координатор: </a:t>
            </a:r>
            <a:r>
              <a:rPr lang="ru-RU" dirty="0" err="1"/>
              <a:t>Шептефрац</a:t>
            </a:r>
            <a:r>
              <a:rPr lang="ru-RU" dirty="0"/>
              <a:t> И.С.</a:t>
            </a:r>
          </a:p>
          <a:p>
            <a:pPr>
              <a:buNone/>
            </a:pPr>
            <a:r>
              <a:rPr lang="ru-RU" dirty="0"/>
              <a:t>     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Мастер класс: «Рецепты хорошего</a:t>
            </a:r>
          </a:p>
          <a:p>
            <a:pPr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                    настроения» 31.01.24. </a:t>
            </a:r>
          </a:p>
          <a:p>
            <a:pPr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               (республиканский </a:t>
            </a:r>
          </a:p>
          <a:p>
            <a:pPr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уровень)</a:t>
            </a:r>
          </a:p>
        </p:txBody>
      </p:sp>
      <p:pic>
        <p:nvPicPr>
          <p:cNvPr id="1026" name="Picture 2" descr="C:\Users\User\Desktop\Дорогой добра\изображение_viber_2024-01-31_19-28-05-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00438"/>
            <a:ext cx="2071702" cy="3053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Дорогой добра\изображение_viber_2024-01-31_17-51-44-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929066"/>
            <a:ext cx="1842607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esktop\Дорогой добра\изображение_viber_2024-01-31_19-31-22-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1071546"/>
            <a:ext cx="1571636" cy="20955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Училище Олимпийского резерва «Остановим туберкулез вместе» 13.03.24.</a:t>
            </a:r>
          </a:p>
        </p:txBody>
      </p:sp>
      <p:pic>
        <p:nvPicPr>
          <p:cNvPr id="2050" name="Picture 2" descr="C:\Users\User\Desktop\Дорогой добра\изображение_viber_2024-11-27_10-52-27-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584" y="2571720"/>
            <a:ext cx="4438696" cy="3329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User\Desktop\Дорогой добра\изображение_viber_2024-11-27_10-52-27-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4286248" cy="4857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Обучение волонтеров на базе колледжа и РПП «Обновление»</a:t>
            </a:r>
          </a:p>
        </p:txBody>
      </p:sp>
      <p:pic>
        <p:nvPicPr>
          <p:cNvPr id="13314" name="Picture 2" descr="C:\Users\User\Desktop\Дорогой добра\изображение_viber_2023-09-28_14-15-37-6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476728" cy="33575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Picture 3" descr="C:\Users\User\Desktop\Дорогой добра\изображение_viber_2023-05-24_15-54-14-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429000"/>
            <a:ext cx="4214842" cy="3161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6" name="Picture 4" descr="C:\Users\User\Desktop\Дорогой добра\изображение_viber_2023-05-24_15-54-15-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142984"/>
            <a:ext cx="3548034" cy="2000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в страну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Чистюлькино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СОШ № 15, 13.09.24.</a:t>
            </a:r>
          </a:p>
        </p:txBody>
      </p:sp>
      <p:pic>
        <p:nvPicPr>
          <p:cNvPr id="4098" name="Picture 2" descr="C:\Users\User\Desktop\Дорогой добра\изображение_viber_2024-09-13_12-23-54-1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4286257"/>
            <a:ext cx="3500430" cy="2571744"/>
          </a:xfrm>
          <a:prstGeom prst="rect">
            <a:avLst/>
          </a:prstGeom>
          <a:noFill/>
        </p:spPr>
      </p:pic>
      <p:pic>
        <p:nvPicPr>
          <p:cNvPr id="4099" name="Picture 3" descr="C:\Users\User\Desktop\Дорогой добра\изображение_viber_2024-09-13_12-23-56-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4"/>
            <a:ext cx="3357553" cy="2893239"/>
          </a:xfrm>
          <a:prstGeom prst="rect">
            <a:avLst/>
          </a:prstGeom>
          <a:noFill/>
        </p:spPr>
      </p:pic>
      <p:pic>
        <p:nvPicPr>
          <p:cNvPr id="4100" name="Picture 4" descr="C:\Users\User\Desktop\Дорогой добра\изображение_viber_2024-09-13_12-23-57-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170145"/>
            <a:ext cx="3571900" cy="2687855"/>
          </a:xfrm>
          <a:prstGeom prst="rect">
            <a:avLst/>
          </a:prstGeom>
          <a:noFill/>
        </p:spPr>
      </p:pic>
      <p:pic>
        <p:nvPicPr>
          <p:cNvPr id="4101" name="Picture 5" descr="C:\Users\User\Desktop\Дорогой добра\изображение_viber_2024-09-13_12-23-58-1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643050"/>
            <a:ext cx="2735688" cy="2561624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571612"/>
            <a:ext cx="3071802" cy="257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 descr="C:\Users\User\Desktop\Дорогой добра\изображение_viber_2024-09-13_12-23-54-6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5" y="4143380"/>
            <a:ext cx="2214546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Лекция «ВИЧ/</a:t>
            </a:r>
            <a:r>
              <a:rPr lang="ru-RU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СПИД-инфекции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СОШ № 18, 15.10.24.</a:t>
            </a:r>
          </a:p>
        </p:txBody>
      </p:sp>
      <p:pic>
        <p:nvPicPr>
          <p:cNvPr id="5122" name="Picture 2" descr="C:\Users\User\Desktop\Дорогой добра\изображение_viber_2024-10-16_10-23-54-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428736"/>
            <a:ext cx="4857752" cy="2714620"/>
          </a:xfrm>
          <a:prstGeom prst="rect">
            <a:avLst/>
          </a:prstGeom>
          <a:noFill/>
        </p:spPr>
      </p:pic>
      <p:pic>
        <p:nvPicPr>
          <p:cNvPr id="5123" name="Picture 3" descr="C:\Users\User\Desktop\Дорогой добра\изображение_viber_2024-10-16_10-23-54-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286249" cy="3000396"/>
          </a:xfrm>
          <a:prstGeom prst="rect">
            <a:avLst/>
          </a:prstGeom>
          <a:noFill/>
        </p:spPr>
      </p:pic>
      <p:pic>
        <p:nvPicPr>
          <p:cNvPr id="5124" name="Picture 4" descr="C:\Users\User\Desktop\Дорогой добра\изображение_viber_2024-10-16_10-23-54-4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29082"/>
            <a:ext cx="9144000" cy="2928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Круглый стол «Половое Воспитание» ГОУ СПО «Тираспольский аграрно-технический колледж им. М.В.Фрунзе», 14.11.24.</a:t>
            </a:r>
          </a:p>
        </p:txBody>
      </p:sp>
      <p:pic>
        <p:nvPicPr>
          <p:cNvPr id="7170" name="Picture 2" descr="C:\Users\User\Desktop\Дорогой добра\изображение_viber_2024-11-15_13-26-20-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643050"/>
            <a:ext cx="2786082" cy="4143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User\Desktop\Дорогой добра\изображение_viber_2024-11-15_13-26-20-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643182"/>
            <a:ext cx="3214710" cy="4214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C:\Users\User\Desktop\Дорогой добра\изображение_viber_2024-11-15_13-26-20-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67000"/>
            <a:ext cx="3143250" cy="4191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3"/>
          <p:cNvSpPr/>
          <p:nvPr/>
        </p:nvSpPr>
        <p:spPr>
          <a:xfrm>
            <a:off x="214313" y="4286250"/>
            <a:ext cx="2643187" cy="2071688"/>
          </a:xfrm>
          <a:prstGeom prst="star5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Точка роста 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214313" y="214313"/>
            <a:ext cx="5000625" cy="2928937"/>
          </a:xfrm>
          <a:prstGeom prst="flowChartPunchedTap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системы вовлечения студентов в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соуправление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6" name="Выгнутая вниз стрелка 5"/>
          <p:cNvSpPr/>
          <p:nvPr/>
        </p:nvSpPr>
        <p:spPr>
          <a:xfrm rot="17008321">
            <a:off x="1714501" y="3192462"/>
            <a:ext cx="2627312" cy="133826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3786188" y="3714750"/>
            <a:ext cx="5357812" cy="3143250"/>
          </a:xfrm>
          <a:prstGeom prst="flowChartPunchedTap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Мониторинг результатов деятельности, используя методику М.И. Рожкова «Определение уровня развития самоуправления в ученическом коллективе»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гнутая вниз стрелка 7"/>
          <p:cNvSpPr/>
          <p:nvPr/>
        </p:nvSpPr>
        <p:spPr>
          <a:xfrm rot="3525656" flipV="1">
            <a:off x="5118894" y="1327944"/>
            <a:ext cx="3121025" cy="17002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76" y="5500702"/>
            <a:ext cx="242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25.04.24 г.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Акция «Курить уже не модно» 21.11.24.</a:t>
            </a:r>
          </a:p>
        </p:txBody>
      </p:sp>
      <p:pic>
        <p:nvPicPr>
          <p:cNvPr id="6146" name="Picture 2" descr="C:\Users\User\Desktop\Дорогой добра\изображение_viber_2024-11-15_13-26-20-4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2786050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C:\Users\User\Desktop\Дорогой добра\изображение_viber_2024-11-15_13-26-20-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292630"/>
            <a:ext cx="2285984" cy="4565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C:\Users\User\Desktop\Дорогой добра\изображение_viber_2024-11-15_13-26-20-9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571612"/>
            <a:ext cx="4143404" cy="4058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Scan.jpg"/>
          <p:cNvPicPr>
            <a:picLocks noChangeAspect="1" noChangeArrowheads="1"/>
          </p:cNvPicPr>
          <p:nvPr/>
        </p:nvPicPr>
        <p:blipFill>
          <a:blip r:embed="rId2"/>
          <a:srcRect l="19007" t="27900" r="17705" b="24647"/>
          <a:stretch>
            <a:fillRect/>
          </a:stretch>
        </p:blipFill>
        <p:spPr bwMode="auto">
          <a:xfrm rot="5400000">
            <a:off x="642910" y="428604"/>
            <a:ext cx="4786346" cy="50720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00694" y="1643050"/>
            <a:ext cx="34290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Путь человека к мастерству похож на путь шёлка, который берёт своё начало от гусеницы шелкопряда, постепенно превращаясь в прекрасную, крепкую ткань. Подобно гусенице, совершающей превращения в шёлк, проходит человек свой  путь к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МАСТЕРСТВУ.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изображение_viber_2024-11-27_12-40-08-5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1996"/>
          <a:stretch>
            <a:fillRect/>
          </a:stretch>
        </p:blipFill>
        <p:spPr bwMode="auto">
          <a:xfrm>
            <a:off x="642910" y="500042"/>
            <a:ext cx="3545846" cy="5072098"/>
          </a:xfrm>
          <a:prstGeom prst="rect">
            <a:avLst/>
          </a:prstGeom>
          <a:noFill/>
        </p:spPr>
      </p:pic>
      <p:pic>
        <p:nvPicPr>
          <p:cNvPr id="8195" name="Picture 3" descr="C:\Users\User\Desktop\изображение_viber_2024-11-27_12-46-23-671.jpg"/>
          <p:cNvPicPr>
            <a:picLocks noChangeAspect="1" noChangeArrowheads="1"/>
          </p:cNvPicPr>
          <p:nvPr/>
        </p:nvPicPr>
        <p:blipFill>
          <a:blip r:embed="rId3"/>
          <a:srcRect t="3379" b="12969"/>
          <a:stretch>
            <a:fillRect/>
          </a:stretch>
        </p:blipFill>
        <p:spPr bwMode="auto">
          <a:xfrm>
            <a:off x="4857752" y="500043"/>
            <a:ext cx="3714469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Мандзюк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Анастасия  	Ермишкин Василий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старостат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		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руководитель спортивного клуба 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«Спорт МЕД»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3" y="1428736"/>
            <a:ext cx="3769521" cy="502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36116"/>
            <a:ext cx="3982898" cy="4875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Новак</a:t>
            </a: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Анна			</a:t>
            </a:r>
            <a:r>
              <a:rPr lang="ru-RU" sz="27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Габривская</a:t>
            </a: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Мария </a:t>
            </a:r>
            <a:b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err="1">
                <a:latin typeface="Times New Roman" pitchFamily="18" charset="0"/>
                <a:cs typeface="Times New Roman" pitchFamily="18" charset="0"/>
              </a:rPr>
              <a:t>старостат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> 2 курса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254767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857364"/>
            <a:ext cx="452596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Кюркчу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Ольга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представитель 1 курса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i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3362744" cy="505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Шлапакова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Дарья			 Сербина Анна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Центр «Волонтер»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214422"/>
            <a:ext cx="3589759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000240"/>
            <a:ext cx="508178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Храновская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Грета			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Сариогло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Сергей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Совет общежития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3786214" cy="504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71612"/>
            <a:ext cx="2714644" cy="4918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337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Мандзюк Анастасия   Ермишкин Василий             старостат      руководитель спортивного клуба                                                             «Спорт МЕД»</vt:lpstr>
      <vt:lpstr>  Новак Анна   Габривская Мария  старостат 2 курса  </vt:lpstr>
      <vt:lpstr>Кюркчу  Ольга  представитель 1 курса   </vt:lpstr>
      <vt:lpstr>Шлапакова Дарья    Сербина Анна Центр «Волонтер»</vt:lpstr>
      <vt:lpstr>Храновская Грета    Сариогло Сергей Совет общежития</vt:lpstr>
      <vt:lpstr>Стороженко Елизавета    Карлаш Карина   представители колледжа в Общественном молодежном   Молодежном Совете Совете при МП ПМР                                          при МЗ ПМР    </vt:lpstr>
      <vt:lpstr>Студенческий спортивный клуб «СпортМед»</vt:lpstr>
      <vt:lpstr>Центр «Волонтер»</vt:lpstr>
      <vt:lpstr>Волонтеры Победы Приднестровья</vt:lpstr>
      <vt:lpstr>Волонтерский отряд:  «Дорогой добра»</vt:lpstr>
      <vt:lpstr>Училище Олимпийского резерва «Остановим туберкулез вместе» 13.03.24.</vt:lpstr>
      <vt:lpstr>Обучение волонтеров на базе колледжа и РПП «Обновление»</vt:lpstr>
      <vt:lpstr>«Путешествие в страну Чистюлькино»  МОУ СОШ № 15, 13.09.24.</vt:lpstr>
      <vt:lpstr>Лекция «ВИЧ/СПИД-инфекции»  МОУ СОШ № 18, 15.10.24.</vt:lpstr>
      <vt:lpstr>Круглый стол «Половое Воспитание» ГОУ СПО «Тираспольский аграрно-технический колледж им. М.В.Фрунзе», 14.11.24.</vt:lpstr>
      <vt:lpstr>Акция «Курить уже не модно» 21.11.24.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</dc:title>
  <dc:creator>User</dc:creator>
  <cp:lastModifiedBy>Admin</cp:lastModifiedBy>
  <cp:revision>54</cp:revision>
  <dcterms:created xsi:type="dcterms:W3CDTF">2024-11-26T09:58:39Z</dcterms:created>
  <dcterms:modified xsi:type="dcterms:W3CDTF">2025-03-11T13:08:55Z</dcterms:modified>
</cp:coreProperties>
</file>